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58"/>
  </p:normalViewPr>
  <p:slideViewPr>
    <p:cSldViewPr snapToGrid="0">
      <p:cViewPr varScale="1">
        <p:scale>
          <a:sx n="115" d="100"/>
          <a:sy n="115" d="100"/>
        </p:scale>
        <p:origin x="216" y="3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latin typeface="Avenir"/>
                <a:ea typeface="Avenir"/>
                <a:cs typeface="Avenir"/>
                <a:sym typeface="Avenir"/>
              </a:rPr>
              <a:t>Provide the speaker’s name and their affiliation</a:t>
            </a:r>
            <a:endParaRPr sz="155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550">
                <a:latin typeface="Avenir"/>
                <a:ea typeface="Avenir"/>
                <a:cs typeface="Avenir"/>
                <a:sym typeface="Avenir"/>
              </a:rPr>
              <a:t>Rate the interview with a thumbs up or thumbs down and say why you gave it that rating</a:t>
            </a:r>
            <a:endParaRPr sz="1550">
              <a:latin typeface="Avenir"/>
              <a:ea typeface="Avenir"/>
              <a:cs typeface="Avenir"/>
              <a:sym typeface="Avenir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91666"/>
              <a:buFont typeface="Arial"/>
              <a:buNone/>
            </a:pPr>
            <a:endParaRPr sz="120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311700" y="1838275"/>
            <a:ext cx="4170900" cy="1698000"/>
          </a:xfrm>
          <a:prstGeom prst="rect">
            <a:avLst/>
          </a:prstGeom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ONE IMPORTANT QUOTE FROM THE CONVERSATION</a:t>
            </a:r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2"/>
          </p:nvPr>
        </p:nvSpPr>
        <p:spPr>
          <a:xfrm>
            <a:off x="4661400" y="1838275"/>
            <a:ext cx="4170900" cy="1698000"/>
          </a:xfrm>
          <a:prstGeom prst="rect">
            <a:avLst/>
          </a:prstGeom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"/>
              <a:t>SECOND IMPORTANT QUOTE FROM THE CONVERSATION</a:t>
            </a:r>
            <a:endParaRPr/>
          </a:p>
        </p:txBody>
      </p:sp>
      <p:sp>
        <p:nvSpPr>
          <p:cNvPr id="57" name="Google Shape;57;p13"/>
          <p:cNvSpPr txBox="1"/>
          <p:nvPr/>
        </p:nvSpPr>
        <p:spPr>
          <a:xfrm>
            <a:off x="311700" y="104850"/>
            <a:ext cx="3856500" cy="4002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YOUR NAME  &amp; TODAY’S DATE GO HERE</a:t>
            </a:r>
            <a:endParaRPr dirty="0"/>
          </a:p>
        </p:txBody>
      </p:sp>
      <p:sp>
        <p:nvSpPr>
          <p:cNvPr id="58" name="Google Shape;58;p13"/>
          <p:cNvSpPr txBox="1"/>
          <p:nvPr/>
        </p:nvSpPr>
        <p:spPr>
          <a:xfrm>
            <a:off x="324175" y="1084325"/>
            <a:ext cx="8520600" cy="569356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 dirty="0">
                <a:solidFill>
                  <a:schemeClr val="dk1"/>
                </a:solidFill>
              </a:rPr>
              <a:t>	</a:t>
            </a:r>
            <a:r>
              <a:rPr lang="en" dirty="0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WHAT WAS THE MOST INTERESTING OR UNEXPECTED THING YOU HEARD ?	</a:t>
            </a:r>
            <a:r>
              <a:rPr lang="en" sz="1100" dirty="0">
                <a:solidFill>
                  <a:schemeClr val="dk1"/>
                </a:solidFill>
              </a:rPr>
              <a:t> 	 </a:t>
            </a:r>
            <a:endParaRPr sz="1100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 dirty="0">
              <a:solidFill>
                <a:schemeClr val="dk1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11700" y="3675125"/>
            <a:ext cx="8520600" cy="954300"/>
          </a:xfrm>
          <a:prstGeom prst="rect">
            <a:avLst/>
          </a:prstGeom>
          <a:noFill/>
          <a:ln w="381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dk1"/>
                </a:solidFill>
                <a:latin typeface="Avenir"/>
                <a:ea typeface="Avenir"/>
                <a:cs typeface="Avenir"/>
                <a:sym typeface="Avenir"/>
              </a:rPr>
              <a:t>CONNECT WHAT YOU HEARD TO SOMETHING ELSE YOU’VE READ, SEEN OR ARE CURIOUS ABOUT (this can be done with words, doodles, links or gifs)	</a:t>
            </a:r>
            <a:r>
              <a:rPr lang="en" sz="1100">
                <a:solidFill>
                  <a:schemeClr val="dk1"/>
                </a:solidFill>
              </a:rPr>
              <a:t> </a:t>
            </a:r>
            <a:endParaRPr sz="110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</a:rPr>
              <a:t>		 </a:t>
            </a:r>
            <a:endParaRPr sz="110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chemeClr val="dk1"/>
              </a:solidFill>
            </a:endParaRPr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82277" y="4397327"/>
            <a:ext cx="2095473" cy="1168474"/>
          </a:xfrm>
          <a:prstGeom prst="rect">
            <a:avLst/>
          </a:prstGeom>
          <a:noFill/>
          <a:ln>
            <a:noFill/>
          </a:ln>
        </p:spPr>
      </p:pic>
      <p:pic>
        <p:nvPicPr>
          <p:cNvPr id="61" name="Google Shape;61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312432" y="4705264"/>
            <a:ext cx="2771145" cy="40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Macintosh PowerPoint</Application>
  <PresentationFormat>On-screen Show (16:9)</PresentationFormat>
  <Paragraphs>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Avenir</vt:lpstr>
      <vt:lpstr>Simple Light</vt:lpstr>
      <vt:lpstr>Provide the speaker’s name and their affiliation Rate the interview with a thumbs up or thumbs down and say why you gave it that rating  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Provide the speaker’s name and their affiliation Rate the interview with a thumbs up or thumbs down and say why you gave it that rating  </dc:title>
  <cp:lastModifiedBy>Natalie Kuldell</cp:lastModifiedBy>
  <cp:revision>1</cp:revision>
  <dcterms:modified xsi:type="dcterms:W3CDTF">2021-10-14T16:25:25Z</dcterms:modified>
</cp:coreProperties>
</file>