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8"/>
  </p:normalViewPr>
  <p:slideViewPr>
    <p:cSldViewPr snapToGrid="0">
      <p:cViewPr varScale="1">
        <p:scale>
          <a:sx n="115" d="100"/>
          <a:sy n="115" d="100"/>
        </p:scale>
        <p:origin x="216" y="3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latin typeface="Avenir"/>
                <a:ea typeface="Avenir"/>
                <a:cs typeface="Avenir"/>
                <a:sym typeface="Avenir"/>
              </a:rPr>
              <a:t>Provide the speaker’s name and their affiliation</a:t>
            </a:r>
            <a:endParaRPr sz="155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latin typeface="Avenir"/>
                <a:ea typeface="Avenir"/>
                <a:cs typeface="Avenir"/>
                <a:sym typeface="Avenir"/>
              </a:rPr>
              <a:t>Rate the interview with a thumbs up or thumbs down and say why you gave it that rating</a:t>
            </a:r>
            <a:endParaRPr sz="155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838275"/>
            <a:ext cx="4170900" cy="16980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ONE IMPORTANT QUOTE FROM THE CONVERSATION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661400" y="1838275"/>
            <a:ext cx="4170900" cy="16980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SECOND IMPORTANT QUOTE FROM THE CONVERSATION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104850"/>
            <a:ext cx="3856500" cy="4002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 NAME  &amp; TODAY’S DATE GO HERE</a:t>
            </a:r>
            <a:endParaRPr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324175" y="1084325"/>
            <a:ext cx="8520600" cy="569356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	</a:t>
            </a:r>
            <a:r>
              <a:rPr lang="en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WHAT WAS THE MOST INTERESTING OR UNEXPECTED THING YOU HEARD ?	</a:t>
            </a:r>
            <a:r>
              <a:rPr lang="en" sz="1100" dirty="0">
                <a:solidFill>
                  <a:schemeClr val="dk1"/>
                </a:solidFill>
              </a:rPr>
              <a:t> 	 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675125"/>
            <a:ext cx="8520600" cy="954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CONNECT WHAT YOU HEARD TO SOMETHING ELSE YOU’VE READ, SEEN OR ARE CURIOUS ABOUT (this can be done with words, doodles, links or gifs)	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2277" y="4397327"/>
            <a:ext cx="2095473" cy="116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2432" y="4705264"/>
            <a:ext cx="2771145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Avenir</vt:lpstr>
      <vt:lpstr>Simple Light</vt:lpstr>
      <vt:lpstr>Provide the speaker’s name and their affiliation Rate the interview with a thumbs up or thumbs down and say why you gave it that rating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 the speaker’s name and their affiliation Rate the interview with a thumbs up or thumbs down and say why you gave it that rating  </dc:title>
  <cp:lastModifiedBy>Natalie Kuldell</cp:lastModifiedBy>
  <cp:revision>1</cp:revision>
  <dcterms:modified xsi:type="dcterms:W3CDTF">2021-10-14T16:25:25Z</dcterms:modified>
</cp:coreProperties>
</file>